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1" r:id="rId3"/>
    <p:sldId id="267" r:id="rId4"/>
    <p:sldId id="272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060"/>
    <a:srgbClr val="5486A1"/>
    <a:srgbClr val="1B2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17" autoAdjust="0"/>
    <p:restoredTop sz="94660"/>
  </p:normalViewPr>
  <p:slideViewPr>
    <p:cSldViewPr snapToGrid="0">
      <p:cViewPr varScale="1">
        <p:scale>
          <a:sx n="99" d="100"/>
          <a:sy n="99" d="100"/>
        </p:scale>
        <p:origin x="-114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1B770-A1EC-418B-9BFE-444DAEA06DC6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A8632-FB58-4A75-BA83-667E6E0A1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668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58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0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88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74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873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8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48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42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64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1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32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24000" t="46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29B1-9DE0-4967-A0A8-D94F2395E3B0}" type="datetimeFigureOut">
              <a:rPr lang="nl-NL" smtClean="0"/>
              <a:t>26-01-2018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3DFAF-6731-4A66-AA45-C34E88DC5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14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altLang="nl-NL" b="1" dirty="0">
                <a:solidFill>
                  <a:srgbClr val="325060"/>
                </a:solidFill>
              </a:rPr>
              <a:t>“Onderwerp casus”</a:t>
            </a:r>
            <a:endParaRPr lang="nl-NL" dirty="0">
              <a:solidFill>
                <a:srgbClr val="32506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NL" altLang="nl-NL" dirty="0">
                <a:solidFill>
                  <a:srgbClr val="325060"/>
                </a:solidFill>
              </a:rPr>
              <a:t>“naam patiënte/cliënte, geb. datum”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22" y="1"/>
            <a:ext cx="45719" cy="6858000"/>
          </a:xfrm>
          <a:prstGeom prst="rect">
            <a:avLst/>
          </a:prstGeom>
        </p:spPr>
      </p:pic>
      <p:pic>
        <p:nvPicPr>
          <p:cNvPr id="8" name="Afbeelding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000"/>
            <a:ext cx="154541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325060"/>
                </a:solidFill>
              </a:rPr>
              <a:t>“G….P….    AD ….+…. </a:t>
            </a:r>
            <a:r>
              <a:rPr lang="nl-NL" altLang="nl-NL" dirty="0" err="1">
                <a:solidFill>
                  <a:srgbClr val="325060"/>
                </a:solidFill>
              </a:rPr>
              <a:t>wk</a:t>
            </a:r>
            <a:r>
              <a:rPr lang="nl-NL" altLang="nl-NL" dirty="0">
                <a:solidFill>
                  <a:srgbClr val="325060"/>
                </a:solidFill>
              </a:rPr>
              <a:t>”</a:t>
            </a:r>
            <a:endParaRPr lang="nl-NL" dirty="0">
              <a:solidFill>
                <a:srgbClr val="325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altLang="nl-NL" dirty="0">
                <a:solidFill>
                  <a:srgbClr val="325060"/>
                </a:solidFill>
              </a:rPr>
              <a:t>Algemene voorgeschiedenis:</a:t>
            </a:r>
          </a:p>
          <a:p>
            <a:pPr lvl="1"/>
            <a:r>
              <a:rPr lang="nl-NL" altLang="nl-NL" i="1" dirty="0">
                <a:solidFill>
                  <a:srgbClr val="325060"/>
                </a:solidFill>
              </a:rPr>
              <a:t>“Noteer alleen de voorgeschiedenis waarbij sprake is van een connectie met de complicatie. Bijvoorbeeld Hemofilie bij een patiënte die besproken wordt i.v.m. een ernstige </a:t>
            </a:r>
            <a:r>
              <a:rPr lang="nl-NL" altLang="nl-NL" i="1" dirty="0" err="1">
                <a:solidFill>
                  <a:srgbClr val="325060"/>
                </a:solidFill>
              </a:rPr>
              <a:t>fluxus</a:t>
            </a:r>
            <a:r>
              <a:rPr lang="nl-NL" altLang="nl-NL" i="1" dirty="0">
                <a:solidFill>
                  <a:srgbClr val="325060"/>
                </a:solidFill>
              </a:rPr>
              <a:t> en niet een heupoperatie van 10 jaar geleden.”</a:t>
            </a:r>
          </a:p>
          <a:p>
            <a:r>
              <a:rPr lang="nl-NL" altLang="nl-NL" dirty="0">
                <a:solidFill>
                  <a:srgbClr val="325060"/>
                </a:solidFill>
              </a:rPr>
              <a:t>Obstetrische voorgeschiedenis:</a:t>
            </a:r>
          </a:p>
          <a:p>
            <a:pPr lvl="1"/>
            <a:r>
              <a:rPr lang="nl-NL" altLang="nl-NL" i="1" dirty="0">
                <a:solidFill>
                  <a:srgbClr val="325060"/>
                </a:solidFill>
              </a:rPr>
              <a:t>“Zie boven. Bv. een </a:t>
            </a:r>
            <a:r>
              <a:rPr lang="nl-NL" altLang="nl-NL" i="1" dirty="0" err="1">
                <a:solidFill>
                  <a:srgbClr val="325060"/>
                </a:solidFill>
              </a:rPr>
              <a:t>schouderdystocie</a:t>
            </a:r>
            <a:r>
              <a:rPr lang="nl-NL" altLang="nl-NL" i="1" dirty="0">
                <a:solidFill>
                  <a:srgbClr val="325060"/>
                </a:solidFill>
              </a:rPr>
              <a:t> </a:t>
            </a:r>
            <a:r>
              <a:rPr lang="nl-NL" altLang="nl-NL" i="1" dirty="0" err="1">
                <a:solidFill>
                  <a:srgbClr val="325060"/>
                </a:solidFill>
              </a:rPr>
              <a:t>i.a</a:t>
            </a:r>
            <a:r>
              <a:rPr lang="nl-NL" altLang="nl-NL" i="1" dirty="0">
                <a:solidFill>
                  <a:srgbClr val="325060"/>
                </a:solidFill>
              </a:rPr>
              <a:t>. bij nu opnieuw een </a:t>
            </a:r>
            <a:r>
              <a:rPr lang="nl-NL" altLang="nl-NL" i="1" dirty="0" err="1">
                <a:solidFill>
                  <a:srgbClr val="325060"/>
                </a:solidFill>
              </a:rPr>
              <a:t>schouderdystocie</a:t>
            </a:r>
            <a:r>
              <a:rPr lang="nl-NL" altLang="nl-NL" i="1" dirty="0">
                <a:solidFill>
                  <a:srgbClr val="325060"/>
                </a:solidFill>
              </a:rPr>
              <a:t>.”</a:t>
            </a:r>
          </a:p>
          <a:p>
            <a:r>
              <a:rPr lang="nl-NL" altLang="nl-NL" dirty="0">
                <a:solidFill>
                  <a:srgbClr val="325060"/>
                </a:solidFill>
              </a:rPr>
              <a:t>Medicatie/intoxicaties/</a:t>
            </a:r>
            <a:r>
              <a:rPr lang="nl-NL" altLang="nl-NL" dirty="0" err="1">
                <a:solidFill>
                  <a:srgbClr val="325060"/>
                </a:solidFill>
              </a:rPr>
              <a:t>familie-anamnese</a:t>
            </a:r>
            <a:r>
              <a:rPr lang="nl-NL" altLang="nl-NL" dirty="0">
                <a:solidFill>
                  <a:srgbClr val="325060"/>
                </a:solidFill>
              </a:rPr>
              <a:t>:</a:t>
            </a:r>
          </a:p>
          <a:p>
            <a:pPr lvl="1"/>
            <a:r>
              <a:rPr lang="nl-NL" altLang="nl-NL" i="1" dirty="0">
                <a:solidFill>
                  <a:srgbClr val="325060"/>
                </a:solidFill>
              </a:rPr>
              <a:t>“Zie boven. Bv. noteer medicatie die mogelijk de slechte start van het kind zou kunnen verklaren.”</a:t>
            </a:r>
          </a:p>
          <a:p>
            <a:r>
              <a:rPr lang="nl-NL" altLang="nl-NL" dirty="0">
                <a:solidFill>
                  <a:srgbClr val="325060"/>
                </a:solidFill>
              </a:rPr>
              <a:t>Huidige graviditeit:</a:t>
            </a:r>
          </a:p>
          <a:p>
            <a:pPr lvl="1"/>
            <a:r>
              <a:rPr lang="nl-NL" altLang="nl-NL" i="1" dirty="0">
                <a:solidFill>
                  <a:srgbClr val="325060"/>
                </a:solidFill>
              </a:rPr>
              <a:t>“Korte weergave van het beloop v.d. huidige graviditeit. Probeer alleen de meest relevante dingen te bespreken.”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22" y="1"/>
            <a:ext cx="45719" cy="6858000"/>
          </a:xfrm>
          <a:prstGeom prst="rect">
            <a:avLst/>
          </a:prstGeom>
        </p:spPr>
      </p:pic>
      <p:pic>
        <p:nvPicPr>
          <p:cNvPr id="9" name="Afbeelding 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000"/>
            <a:ext cx="154541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9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325060"/>
                </a:solidFill>
              </a:rPr>
              <a:t>Casus</a:t>
            </a:r>
            <a:endParaRPr lang="nl-NL" dirty="0">
              <a:solidFill>
                <a:srgbClr val="325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altLang="nl-NL" i="1" dirty="0">
                <a:solidFill>
                  <a:srgbClr val="325060"/>
                </a:solidFill>
              </a:rPr>
              <a:t>“Geef hier kort een overzicht van de casus/complicatie. Gebruik zo nodig afbeeldingen van groeicurves, </a:t>
            </a:r>
            <a:r>
              <a:rPr lang="nl-NL" altLang="nl-NL" i="1" dirty="0" err="1">
                <a:solidFill>
                  <a:srgbClr val="325060"/>
                </a:solidFill>
              </a:rPr>
              <a:t>CTG’s</a:t>
            </a:r>
            <a:r>
              <a:rPr lang="nl-NL" altLang="nl-NL" i="1" dirty="0">
                <a:solidFill>
                  <a:srgbClr val="325060"/>
                </a:solidFill>
              </a:rPr>
              <a:t> ter ondersteuning van je verhaal.” 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22" y="1"/>
            <a:ext cx="45719" cy="6858000"/>
          </a:xfrm>
          <a:prstGeom prst="rect">
            <a:avLst/>
          </a:prstGeom>
        </p:spPr>
      </p:pic>
      <p:pic>
        <p:nvPicPr>
          <p:cNvPr id="7" name="Afbeelding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000"/>
            <a:ext cx="154541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6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325060"/>
                </a:solidFill>
              </a:rPr>
              <a:t>Tops en tips</a:t>
            </a:r>
            <a:endParaRPr lang="nl-NL" dirty="0">
              <a:solidFill>
                <a:srgbClr val="325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3530"/>
          </a:xfrm>
        </p:spPr>
        <p:txBody>
          <a:bodyPr>
            <a:normAutofit/>
          </a:bodyPr>
          <a:lstStyle/>
          <a:p>
            <a:r>
              <a:rPr lang="nl-NL" altLang="nl-NL" dirty="0">
                <a:solidFill>
                  <a:srgbClr val="325060"/>
                </a:solidFill>
              </a:rPr>
              <a:t>Tops:</a:t>
            </a:r>
          </a:p>
          <a:p>
            <a:endParaRPr lang="nl-NL" altLang="nl-NL" dirty="0">
              <a:solidFill>
                <a:srgbClr val="325060"/>
              </a:solidFill>
            </a:endParaRPr>
          </a:p>
          <a:p>
            <a:r>
              <a:rPr lang="nl-NL" altLang="nl-NL" dirty="0">
                <a:solidFill>
                  <a:srgbClr val="325060"/>
                </a:solidFill>
              </a:rPr>
              <a:t>Tips: </a:t>
            </a:r>
          </a:p>
          <a:p>
            <a:endParaRPr lang="nl-NL" altLang="nl-NL" dirty="0">
              <a:solidFill>
                <a:srgbClr val="325060"/>
              </a:solidFill>
            </a:endParaRPr>
          </a:p>
          <a:p>
            <a:r>
              <a:rPr lang="nl-NL" altLang="nl-NL" dirty="0">
                <a:solidFill>
                  <a:srgbClr val="325060"/>
                </a:solidFill>
              </a:rPr>
              <a:t>Gebruikte literatuur: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22" y="1"/>
            <a:ext cx="45719" cy="6858000"/>
          </a:xfrm>
          <a:prstGeom prst="rect">
            <a:avLst/>
          </a:prstGeom>
        </p:spPr>
      </p:pic>
      <p:pic>
        <p:nvPicPr>
          <p:cNvPr id="6" name="Afbeelding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000"/>
            <a:ext cx="154541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40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160</Words>
  <Application>Microsoft Office PowerPoint</Application>
  <PresentationFormat>Aangepast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“Onderwerp casus”</vt:lpstr>
      <vt:lpstr>“G….P….    AD ….+…. wk”</vt:lpstr>
      <vt:lpstr>Casus</vt:lpstr>
      <vt:lpstr>Tops en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Delayed versus Immediate Cord Clamping in Preterm Infants</dc:title>
  <dc:creator>MSI</dc:creator>
  <cp:lastModifiedBy>Holtmaat, Emily</cp:lastModifiedBy>
  <cp:revision>36</cp:revision>
  <dcterms:created xsi:type="dcterms:W3CDTF">2018-01-07T09:57:39Z</dcterms:created>
  <dcterms:modified xsi:type="dcterms:W3CDTF">2018-01-26T12:25:34Z</dcterms:modified>
</cp:coreProperties>
</file>